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771" autoAdjust="0"/>
  </p:normalViewPr>
  <p:slideViewPr>
    <p:cSldViewPr>
      <p:cViewPr>
        <p:scale>
          <a:sx n="80" d="100"/>
          <a:sy n="80" d="100"/>
        </p:scale>
        <p:origin x="-2610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CB70C-617B-4400-9D53-8E657B876367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14BF-73E4-4105-BA91-DFF40C7C0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397F-246E-46AC-A68F-D67DACEC36F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BD79-30A9-42EB-AE54-0D928FA3C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4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8958"/>
          </a:xfrm>
        </p:spPr>
        <p:txBody>
          <a:bodyPr/>
          <a:lstStyle/>
          <a:p>
            <a:r>
              <a:rPr lang="ru-RU" dirty="0" smtClean="0"/>
              <a:t>Расписание туров </a:t>
            </a:r>
            <a:r>
              <a:rPr lang="ru-RU" dirty="0" smtClean="0"/>
              <a:t>201</a:t>
            </a:r>
            <a:r>
              <a:rPr lang="en-US" dirty="0"/>
              <a:t>9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63745"/>
              </p:ext>
            </p:extLst>
          </p:nvPr>
        </p:nvGraphicFramePr>
        <p:xfrm>
          <a:off x="323528" y="1124747"/>
          <a:ext cx="8229600" cy="5256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330824"/>
              </a:tblGrid>
              <a:tr h="6431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Пешие</a:t>
                      </a: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туры</a:t>
                      </a:r>
                      <a:r>
                        <a:rPr lang="en-US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ru-RU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лето</a:t>
                      </a:r>
                      <a:endParaRPr lang="ru-RU" sz="24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18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«Партизанская тропа»</a:t>
                      </a:r>
                      <a:r>
                        <a:rPr lang="en-US" b="1" baseline="0" dirty="0" smtClean="0"/>
                        <a:t>  3 </a:t>
                      </a:r>
                      <a:r>
                        <a:rPr lang="ru-RU" b="1" baseline="0" dirty="0" smtClean="0"/>
                        <a:t>дня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en-US" sz="1000" b="1" baseline="0" dirty="0" smtClean="0"/>
                        <a:t>8000 </a:t>
                      </a:r>
                      <a:r>
                        <a:rPr lang="ru-RU" sz="1000" b="1" baseline="0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 7.05 по 9.05 мест</a:t>
                      </a:r>
                      <a:r>
                        <a:rPr lang="ru-RU" b="1" baseline="0" dirty="0" smtClean="0"/>
                        <a:t> нет</a:t>
                      </a:r>
                      <a:endParaRPr lang="ru-RU" b="1" dirty="0"/>
                    </a:p>
                  </a:txBody>
                  <a:tcPr/>
                </a:tc>
              </a:tr>
              <a:tr h="6669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«Геройские места» 3 дня          </a:t>
                      </a:r>
                      <a:r>
                        <a:rPr lang="en-US" sz="1000" b="1" baseline="0" dirty="0" smtClean="0"/>
                        <a:t>8000 </a:t>
                      </a:r>
                      <a:r>
                        <a:rPr lang="ru-RU" sz="1000" b="1" baseline="0" dirty="0" smtClean="0"/>
                        <a:t>рублей</a:t>
                      </a:r>
                      <a:endParaRPr lang="en-US" sz="1800" b="1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 14.05 по 16.05 мест нет</a:t>
                      </a:r>
                      <a:endParaRPr lang="ru-RU" b="1" dirty="0"/>
                    </a:p>
                  </a:txBody>
                  <a:tcPr/>
                </a:tc>
              </a:tr>
              <a:tr h="64318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«Пещерные туристы» 3 дня     </a:t>
                      </a:r>
                      <a:r>
                        <a:rPr lang="en-US" sz="1000" b="1" baseline="0" dirty="0" smtClean="0"/>
                        <a:t>8000 </a:t>
                      </a:r>
                      <a:r>
                        <a:rPr lang="ru-RU" sz="1000" b="1" baseline="0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 </a:t>
                      </a:r>
                      <a:r>
                        <a:rPr lang="en-US" b="1" dirty="0" smtClean="0"/>
                        <a:t>2</a:t>
                      </a:r>
                      <a:r>
                        <a:rPr lang="ru-RU" b="1" dirty="0" smtClean="0"/>
                        <a:t>4.06 по 26.06  и с 05.08 по 07.08</a:t>
                      </a:r>
                      <a:endParaRPr lang="ru-RU" b="1" dirty="0"/>
                    </a:p>
                  </a:txBody>
                  <a:tcPr/>
                </a:tc>
              </a:tr>
              <a:tr h="643181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«Через горы к морю»</a:t>
                      </a:r>
                      <a:r>
                        <a:rPr lang="en-US" sz="1800" b="1" dirty="0" smtClean="0"/>
                        <a:t> 7 </a:t>
                      </a:r>
                      <a:r>
                        <a:rPr lang="ru-RU" sz="1800" b="1" dirty="0" smtClean="0"/>
                        <a:t>дней </a:t>
                      </a:r>
                      <a:r>
                        <a:rPr lang="ru-RU" sz="1000" b="1" baseline="0" dirty="0" smtClean="0"/>
                        <a:t>17</a:t>
                      </a:r>
                      <a:r>
                        <a:rPr lang="en-US" sz="1000" b="1" baseline="0" dirty="0" smtClean="0"/>
                        <a:t>000</a:t>
                      </a:r>
                      <a:r>
                        <a:rPr lang="ru-RU" sz="1000" b="1" baseline="0" dirty="0" smtClean="0"/>
                        <a:t>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 27.06</a:t>
                      </a:r>
                      <a:r>
                        <a:rPr lang="ru-RU" b="1" baseline="0" dirty="0" smtClean="0"/>
                        <a:t> по 03.07 с 11.08 по 17.08</a:t>
                      </a:r>
                      <a:endParaRPr lang="ru-RU" b="1" dirty="0"/>
                    </a:p>
                  </a:txBody>
                  <a:tcPr/>
                </a:tc>
              </a:tr>
              <a:tr h="66692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«Школа скалолазов» 3-7 дней</a:t>
                      </a:r>
                    </a:p>
                    <a:p>
                      <a:r>
                        <a:rPr lang="ru-RU" sz="1000" b="1" baseline="0" dirty="0" smtClean="0"/>
                        <a:t>                                                                                           </a:t>
                      </a:r>
                      <a:r>
                        <a:rPr lang="en-US" sz="1000" b="1" baseline="0" dirty="0" smtClean="0"/>
                        <a:t>8000</a:t>
                      </a:r>
                      <a:r>
                        <a:rPr lang="ru-RU" sz="1000" b="1" baseline="0" dirty="0" smtClean="0"/>
                        <a:t> - 17000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ru-RU" sz="1000" b="1" baseline="0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r>
                        <a:rPr lang="ru-RU" b="1" baseline="0" dirty="0" smtClean="0"/>
                        <a:t> 07.07 по 10.07 и с 11.07 по 18.07 </a:t>
                      </a:r>
                      <a:endParaRPr lang="ru-RU" b="1" dirty="0"/>
                    </a:p>
                  </a:txBody>
                  <a:tcPr/>
                </a:tc>
              </a:tr>
              <a:tr h="683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«По горам вдоль моря» 3 дня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/>
                        <a:t>                                                         </a:t>
                      </a:r>
                      <a:r>
                        <a:rPr lang="en-US" sz="1000" b="1" baseline="0" dirty="0" smtClean="0"/>
                        <a:t>8000</a:t>
                      </a:r>
                      <a:r>
                        <a:rPr lang="ru-RU" sz="1000" b="1" baseline="0" dirty="0" smtClean="0"/>
                        <a:t>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 21.07 по 23.07, с 25.07 по 27.07</a:t>
                      </a:r>
                    </a:p>
                  </a:txBody>
                  <a:tcPr/>
                </a:tc>
              </a:tr>
              <a:tr h="666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«Большое приключение» 10 дней</a:t>
                      </a:r>
                    </a:p>
                    <a:p>
                      <a:r>
                        <a:rPr lang="ru-RU" sz="1000" b="1" dirty="0" smtClean="0"/>
                        <a:t>                                                                                                      23000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18.08 по 27.08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943091"/>
      </p:ext>
    </p:extLst>
  </p:cSld>
  <p:clrMapOvr>
    <a:masterClrMapping/>
  </p:clrMapOvr>
</p:sld>
</file>

<file path=ppt/theme/theme1.xml><?xml version="1.0" encoding="utf-8"?>
<a:theme xmlns:a="http://schemas.openxmlformats.org/drawingml/2006/main" name="Terberg_Rainforest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E400EAD-C1ED-4BDC-8196-90CEF40D6E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Terberg_RainforestBackground</Template>
  <TotalTime>0</TotalTime>
  <Words>124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Terberg_RainforestBackground</vt:lpstr>
      <vt:lpstr>Расписание туров 2019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2019-04-14T13:10:14Z</dcterms:created>
  <dcterms:modified xsi:type="dcterms:W3CDTF">2019-04-14T13:18:52Z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TC018814259991</vt:lpwstr>
  </property>
</Properties>
</file>