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6"/>
  </p:notesMasterIdLst>
  <p:sldIdLst>
    <p:sldId id="265" r:id="rId3"/>
    <p:sldId id="266" r:id="rId4"/>
    <p:sldId id="26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1771" autoAdjust="0"/>
  </p:normalViewPr>
  <p:slideViewPr>
    <p:cSldViewPr>
      <p:cViewPr>
        <p:scale>
          <a:sx n="80" d="100"/>
          <a:sy n="80" d="100"/>
        </p:scale>
        <p:origin x="-2562" y="-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CB70C-617B-4400-9D53-8E657B876367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F14BF-73E4-4105-BA91-DFF40C7C0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52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3397F-246E-46AC-A68F-D67DACEC36FC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BD79-30A9-42EB-AE54-0D928FA3CE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244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3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rofkomtur" TargetMode="External"/><Relationship Id="rId2" Type="http://schemas.openxmlformats.org/officeDocument/2006/relationships/hyperlink" Target="mailto:Krim-turist@mail.r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s://www.facebook.com/profcomtou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«Большое приключение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18.08 по 27.08.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/>
              <a:t>1. Встреча в Симферополе, трансфер в Бахчисарай. Обед. Получение снаряжения, прохождение инструктажа. Тренировочный выход на вершину </a:t>
            </a:r>
            <a:r>
              <a:rPr lang="ru-RU" dirty="0" err="1"/>
              <a:t>Сувлук</a:t>
            </a:r>
            <a:r>
              <a:rPr lang="ru-RU" dirty="0"/>
              <a:t> Кая «Сфинксы». Ужин. </a:t>
            </a:r>
          </a:p>
          <a:p>
            <a:pPr marL="0" indent="0">
              <a:buNone/>
            </a:pPr>
            <a:r>
              <a:rPr lang="ru-RU" dirty="0"/>
              <a:t>2. Завтрак. Трансфер на стоянку </a:t>
            </a:r>
            <a:r>
              <a:rPr lang="ru-RU" dirty="0" err="1"/>
              <a:t>Мангуп</a:t>
            </a:r>
            <a:r>
              <a:rPr lang="ru-RU" dirty="0"/>
              <a:t>. Установка лагеря, Обед-перекус. Радиальный выход в пещерный город </a:t>
            </a:r>
            <a:r>
              <a:rPr lang="ru-RU" dirty="0" err="1"/>
              <a:t>Мангуп</a:t>
            </a:r>
            <a:r>
              <a:rPr lang="ru-RU" dirty="0"/>
              <a:t>-Кале. Ужин. </a:t>
            </a:r>
          </a:p>
          <a:p>
            <a:pPr marL="0" indent="0">
              <a:buNone/>
            </a:pPr>
            <a:r>
              <a:rPr lang="ru-RU" dirty="0"/>
              <a:t>3. Завтрак. Сбор лагеря. Переход </a:t>
            </a:r>
            <a:r>
              <a:rPr lang="ru-RU" dirty="0" err="1"/>
              <a:t>Мангуп</a:t>
            </a:r>
            <a:r>
              <a:rPr lang="ru-RU" dirty="0"/>
              <a:t> – Истоки – перевал </a:t>
            </a:r>
            <a:r>
              <a:rPr lang="ru-RU" dirty="0" err="1"/>
              <a:t>Бечку</a:t>
            </a:r>
            <a:r>
              <a:rPr lang="ru-RU" dirty="0"/>
              <a:t> – Барская поляна(18км). В пути обед-перекус. Установка лагеря. Ужин. </a:t>
            </a:r>
          </a:p>
          <a:p>
            <a:pPr marL="0" indent="0">
              <a:buNone/>
            </a:pPr>
            <a:r>
              <a:rPr lang="ru-RU" dirty="0"/>
              <a:t>4. Завтрак. Сбор лагеря. Переход Барская поляна– Партизанская пещера – водопад Серебряные струи – гора Бойко (15км). В пути обед-перекус. Установка лагеря. Ужин. </a:t>
            </a:r>
          </a:p>
          <a:p>
            <a:pPr marL="0" indent="0">
              <a:buNone/>
            </a:pPr>
            <a:r>
              <a:rPr lang="ru-RU" dirty="0"/>
              <a:t>5. Завтрак. Днёвка, день отдыха. Обед и ужин в лагере. </a:t>
            </a:r>
          </a:p>
          <a:p>
            <a:pPr marL="0" indent="0">
              <a:buNone/>
            </a:pPr>
            <a:r>
              <a:rPr lang="ru-RU" dirty="0"/>
              <a:t>6. Завтрак. Сбор лагеря. Переход гора Бойко – Баш-Дере – Ай-Петри стоянка </a:t>
            </a:r>
            <a:r>
              <a:rPr lang="ru-RU" dirty="0" err="1"/>
              <a:t>Беш</a:t>
            </a:r>
            <a:r>
              <a:rPr lang="ru-RU" dirty="0"/>
              <a:t> </a:t>
            </a:r>
            <a:r>
              <a:rPr lang="ru-RU" dirty="0" err="1"/>
              <a:t>текне</a:t>
            </a:r>
            <a:r>
              <a:rPr lang="ru-RU" dirty="0"/>
              <a:t> (15км). В пути обед-перекус. Установка лагеря. Ужин. </a:t>
            </a:r>
          </a:p>
          <a:p>
            <a:pPr marL="0" indent="0">
              <a:buNone/>
            </a:pPr>
            <a:r>
              <a:rPr lang="ru-RU" dirty="0"/>
              <a:t>7. Завтрак. Сбор лагеря. Переход– </a:t>
            </a:r>
            <a:r>
              <a:rPr lang="ru-RU" dirty="0" err="1"/>
              <a:t>Беш</a:t>
            </a:r>
            <a:r>
              <a:rPr lang="ru-RU" dirty="0"/>
              <a:t> </a:t>
            </a:r>
            <a:r>
              <a:rPr lang="ru-RU" dirty="0" err="1"/>
              <a:t>текне</a:t>
            </a:r>
            <a:r>
              <a:rPr lang="ru-RU" dirty="0"/>
              <a:t> смотровая площадка Ай </a:t>
            </a:r>
            <a:r>
              <a:rPr lang="ru-RU" dirty="0" err="1"/>
              <a:t>петри</a:t>
            </a:r>
            <a:r>
              <a:rPr lang="ru-RU" dirty="0"/>
              <a:t> . В пути обед-перекус. Возвращение на стоянку. Ужин. </a:t>
            </a:r>
          </a:p>
          <a:p>
            <a:pPr marL="0" indent="0">
              <a:buNone/>
            </a:pPr>
            <a:r>
              <a:rPr lang="ru-RU" dirty="0"/>
              <a:t>8. Завтрак. Сбор лагеря. Переход </a:t>
            </a:r>
            <a:r>
              <a:rPr lang="ru-RU" dirty="0" err="1"/>
              <a:t>Беш</a:t>
            </a:r>
            <a:r>
              <a:rPr lang="ru-RU" dirty="0"/>
              <a:t> </a:t>
            </a:r>
            <a:r>
              <a:rPr lang="ru-RU" dirty="0" err="1"/>
              <a:t>текне</a:t>
            </a:r>
            <a:r>
              <a:rPr lang="ru-RU" dirty="0"/>
              <a:t> – Чёртова лестница (15км). В пути обед-перекус. Установка лагеря. Ужин. </a:t>
            </a:r>
          </a:p>
          <a:p>
            <a:pPr marL="0" indent="0">
              <a:buNone/>
            </a:pPr>
            <a:r>
              <a:rPr lang="ru-RU" dirty="0"/>
              <a:t>9. Завтрак. Сбор лагеря. Переход Чёртова лестница – мыс Сарыч (9км). В пути обед-перекус. Установка лагеря. Отдых на море. Ужин. </a:t>
            </a:r>
          </a:p>
          <a:p>
            <a:pPr marL="0" indent="0">
              <a:buNone/>
            </a:pPr>
            <a:r>
              <a:rPr lang="ru-RU" dirty="0"/>
              <a:t>10. Завтрак. Сбор лагеря. Возвращение в Бахчисарай. Сдача снаряжения. Торжественный ужин, завершение похода. </a:t>
            </a:r>
          </a:p>
          <a:p>
            <a:pPr marL="0" indent="0">
              <a:buNone/>
            </a:pPr>
            <a:r>
              <a:rPr lang="ru-RU" dirty="0"/>
              <a:t>11. Проводы в Симферополь.</a:t>
            </a:r>
          </a:p>
        </p:txBody>
      </p:sp>
    </p:spTree>
    <p:extLst>
      <p:ext uri="{BB962C8B-B14F-4D97-AF65-F5344CB8AC3E}">
        <p14:creationId xmlns:p14="http://schemas.microsoft.com/office/powerpoint/2010/main" val="1510424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2114"/>
            <a:ext cx="3888432" cy="583264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3611"/>
            <a:ext cx="3840427" cy="576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66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Павел Нефёдов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rgbClr val="0000FF"/>
            </a:solidFill>
          </a:ln>
        </p:spPr>
        <p:txBody>
          <a:bodyPr/>
          <a:lstStyle/>
          <a:p>
            <a:r>
              <a:rPr lang="ru-RU" dirty="0" smtClean="0"/>
              <a:t>Телефон </a:t>
            </a:r>
            <a:r>
              <a:rPr lang="ru-RU" smtClean="0"/>
              <a:t>+7-916-323-20-48</a:t>
            </a:r>
            <a:endParaRPr lang="ru-RU" dirty="0" smtClean="0"/>
          </a:p>
          <a:p>
            <a:r>
              <a:rPr lang="en-US" dirty="0" smtClean="0">
                <a:hlinkClick r:id="rId2"/>
              </a:rPr>
              <a:t>Krim-turist@mail.ru</a:t>
            </a:r>
            <a:endParaRPr lang="en-US" dirty="0" smtClean="0"/>
          </a:p>
          <a:p>
            <a:r>
              <a:rPr lang="en-US" dirty="0">
                <a:hlinkClick r:id="rId3"/>
              </a:rPr>
              <a:t>https</a:t>
            </a:r>
            <a:r>
              <a:rPr lang="en-US" dirty="0" smtClean="0">
                <a:hlinkClick r:id="rId3"/>
              </a:rPr>
              <a:t>://vk.com/profkomtur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https://www.facebook.com/profcomtour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268760"/>
            <a:ext cx="3181360" cy="21238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005064"/>
            <a:ext cx="3419872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63808"/>
      </p:ext>
    </p:extLst>
  </p:cSld>
  <p:clrMapOvr>
    <a:masterClrMapping/>
  </p:clrMapOvr>
</p:sld>
</file>

<file path=ppt/theme/theme1.xml><?xml version="1.0" encoding="utf-8"?>
<a:theme xmlns:a="http://schemas.openxmlformats.org/drawingml/2006/main" name="Terberg_Rainforest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E400EAD-C1ED-4BDC-8196-90CEF40D6E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Terberg_RainforestBackground</Template>
  <TotalTime>0</TotalTime>
  <Words>278</Words>
  <Application>Microsoft Office PowerPoint</Application>
  <PresentationFormat>Экран (4:3)</PresentationFormat>
  <Paragraphs>17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Terberg_RainforestBackground</vt:lpstr>
      <vt:lpstr>«Большое приключение» 18.08 по 27.08.</vt:lpstr>
      <vt:lpstr>Презентация PowerPoint</vt:lpstr>
      <vt:lpstr>Павел Нефёдов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2019-04-14T13:10:14Z</dcterms:created>
  <dcterms:modified xsi:type="dcterms:W3CDTF">2019-04-15T14:01:44Z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TC018814259991</vt:lpwstr>
  </property>
</Properties>
</file>