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"/>
  </p:notesMasterIdLst>
  <p:sldIdLst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1771" autoAdjust="0"/>
  </p:normalViewPr>
  <p:slideViewPr>
    <p:cSldViewPr>
      <p:cViewPr>
        <p:scale>
          <a:sx n="80" d="100"/>
          <a:sy n="80" d="100"/>
        </p:scale>
        <p:origin x="-2562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CB70C-617B-4400-9D53-8E657B876367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F14BF-73E4-4105-BA91-DFF40C7C0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5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397F-246E-46AC-A68F-D67DACEC36FC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BD79-30A9-42EB-AE54-0D928FA3C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24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3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profkomtur" TargetMode="External"/><Relationship Id="rId2" Type="http://schemas.openxmlformats.org/officeDocument/2006/relationships/hyperlink" Target="mailto:Krim-turist@mail.r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s://www.facebook.com/profcomtou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«Пещерные туристы».</a:t>
            </a:r>
            <a:br>
              <a:rPr lang="ru-RU" dirty="0"/>
            </a:br>
            <a:r>
              <a:rPr lang="ru-RU" dirty="0" smtClean="0"/>
              <a:t>С 24.06 по 26 06 и с 05.08. по 07.08.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 день. </a:t>
            </a:r>
            <a:r>
              <a:rPr lang="ru-RU" dirty="0" err="1" smtClean="0"/>
              <a:t>Фенорос</a:t>
            </a:r>
            <a:r>
              <a:rPr lang="ru-RU" dirty="0" smtClean="0"/>
              <a:t>, </a:t>
            </a:r>
            <a:r>
              <a:rPr lang="ru-RU" dirty="0" err="1" smtClean="0"/>
              <a:t>Кермен</a:t>
            </a:r>
            <a:r>
              <a:rPr lang="ru-RU" dirty="0" smtClean="0"/>
              <a:t>. </a:t>
            </a:r>
            <a:r>
              <a:rPr lang="ru-RU" sz="1600" b="1" dirty="0"/>
              <a:t>Встреча </a:t>
            </a:r>
            <a:r>
              <a:rPr lang="ru-RU" sz="1600" b="1" dirty="0" smtClean="0"/>
              <a:t>и трансфер </a:t>
            </a:r>
            <a:r>
              <a:rPr lang="ru-RU" sz="1600" b="1" dirty="0"/>
              <a:t>в Бахчисарай. </a:t>
            </a:r>
            <a:r>
              <a:rPr lang="ru-RU" sz="1600" b="1" dirty="0" smtClean="0"/>
              <a:t>Получение </a:t>
            </a:r>
            <a:r>
              <a:rPr lang="ru-RU" sz="1600" b="1" dirty="0"/>
              <a:t>снаряжения, прохождение инструктажа</a:t>
            </a:r>
            <a:r>
              <a:rPr lang="ru-RU" sz="1600" b="1" dirty="0" smtClean="0"/>
              <a:t>. Обед. Заброска и </a:t>
            </a:r>
            <a:r>
              <a:rPr lang="ru-RU" sz="1600" b="1" dirty="0"/>
              <a:t>в</a:t>
            </a:r>
            <a:r>
              <a:rPr lang="ru-RU" sz="1600" b="1" dirty="0" smtClean="0"/>
              <a:t>ыход на маршрут.</a:t>
            </a:r>
            <a:endParaRPr lang="ru-RU" sz="1600" dirty="0" smtClean="0"/>
          </a:p>
          <a:p>
            <a:pPr marL="0" indent="0">
              <a:buNone/>
            </a:pPr>
            <a:r>
              <a:rPr lang="ru-RU" dirty="0" smtClean="0"/>
              <a:t>2 день. </a:t>
            </a:r>
            <a:r>
              <a:rPr lang="ru-RU" dirty="0" err="1" smtClean="0"/>
              <a:t>Басман</a:t>
            </a:r>
            <a:r>
              <a:rPr lang="ru-RU" dirty="0" smtClean="0"/>
              <a:t>.</a:t>
            </a:r>
            <a:r>
              <a:rPr lang="ru-RU" sz="1600" b="1" dirty="0" smtClean="0"/>
              <a:t> Переход 10 км по живописным горам Крыма с остановками для фотографирования на видовых площадках.</a:t>
            </a:r>
          </a:p>
          <a:p>
            <a:pPr marL="0" indent="0">
              <a:buNone/>
            </a:pPr>
            <a:r>
              <a:rPr lang="ru-RU" dirty="0" smtClean="0"/>
              <a:t>3 день. Медвежья пещера. </a:t>
            </a:r>
            <a:r>
              <a:rPr lang="ru-RU" sz="1600" b="1" dirty="0" smtClean="0"/>
              <a:t>Базовый курс </a:t>
            </a:r>
            <a:r>
              <a:rPr lang="ru-RU" sz="1600" b="1" dirty="0" err="1" smtClean="0"/>
              <a:t>спелеотуризма</a:t>
            </a:r>
            <a:r>
              <a:rPr lang="ru-RU" sz="1600" b="1" dirty="0" smtClean="0"/>
              <a:t>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623709"/>
            <a:ext cx="2719002" cy="17962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629405"/>
            <a:ext cx="2705182" cy="179624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618013"/>
            <a:ext cx="2407142" cy="180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646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Павел Нефёдов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00FF"/>
            </a:solidFill>
          </a:ln>
        </p:spPr>
        <p:txBody>
          <a:bodyPr/>
          <a:lstStyle/>
          <a:p>
            <a:r>
              <a:rPr lang="ru-RU" dirty="0" smtClean="0"/>
              <a:t>Телефон </a:t>
            </a:r>
            <a:r>
              <a:rPr lang="ru-RU" smtClean="0"/>
              <a:t>+7-916-323-20-48</a:t>
            </a:r>
            <a:endParaRPr lang="ru-RU" dirty="0" smtClean="0"/>
          </a:p>
          <a:p>
            <a:r>
              <a:rPr lang="en-US" dirty="0" smtClean="0">
                <a:hlinkClick r:id="rId2"/>
              </a:rPr>
              <a:t>Krim-turist@mail.ru</a:t>
            </a:r>
            <a:endParaRPr lang="en-US" dirty="0" smtClean="0"/>
          </a:p>
          <a:p>
            <a:r>
              <a:rPr lang="en-US" dirty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://vk.com/profkomtur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https://www.facebook.com/profcomtour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268760"/>
            <a:ext cx="3181360" cy="212380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005064"/>
            <a:ext cx="3419872" cy="25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963808"/>
      </p:ext>
    </p:extLst>
  </p:cSld>
  <p:clrMapOvr>
    <a:masterClrMapping/>
  </p:clrMapOvr>
</p:sld>
</file>

<file path=ppt/theme/theme1.xml><?xml version="1.0" encoding="utf-8"?>
<a:theme xmlns:a="http://schemas.openxmlformats.org/drawingml/2006/main" name="Terberg_Rainforest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E400EAD-C1ED-4BDC-8196-90CEF40D6E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Terberg_RainforestBackground</Template>
  <TotalTime>0</TotalTime>
  <Words>74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Terberg_RainforestBackground</vt:lpstr>
      <vt:lpstr>«Пещерные туристы». С 24.06 по 26 06 и с 05.08. по 07.08.</vt:lpstr>
      <vt:lpstr>Павел Нефёдов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2019-04-14T13:10:14Z</dcterms:created>
  <dcterms:modified xsi:type="dcterms:W3CDTF">2019-04-15T14:03:34Z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TC018814259991</vt:lpwstr>
  </property>
</Properties>
</file>